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3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6" y="696686"/>
            <a:ext cx="11463957" cy="597447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97643" y="729072"/>
            <a:ext cx="639717" cy="203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263378" y="982981"/>
            <a:ext cx="317772" cy="1885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883628" y="1743075"/>
            <a:ext cx="317772" cy="276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10302" y="3302385"/>
            <a:ext cx="504098" cy="2790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2" y="530266"/>
            <a:ext cx="11871605" cy="474276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4611" y="160934"/>
            <a:ext cx="6502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신청장학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30409" y="5865907"/>
            <a:ext cx="7092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④</a:t>
            </a:r>
            <a:r>
              <a:rPr lang="en-US" altLang="ko-KR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b="1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1094470" y="455361"/>
            <a:ext cx="255097" cy="27806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423159" y="455362"/>
            <a:ext cx="273541" cy="27806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673465" y="284727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5186666" cy="505311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9061" y="4934049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417927" y="1745347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457575" y="2078976"/>
            <a:ext cx="2048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 </a:t>
            </a:r>
            <a:r>
              <a:rPr lang="ko-KR" altLang="en-US" sz="1400" b="1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b="1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291" y="472514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984353" y="4810325"/>
            <a:ext cx="777821" cy="2474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59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33</cp:revision>
  <cp:lastPrinted>2020-01-17T00:39:28Z</cp:lastPrinted>
  <dcterms:created xsi:type="dcterms:W3CDTF">2020-01-16T13:13:19Z</dcterms:created>
  <dcterms:modified xsi:type="dcterms:W3CDTF">2026-05-08T01:47:43Z</dcterms:modified>
</cp:coreProperties>
</file>